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3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A76C-FC91-4F7D-AE91-23FB6B7F1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F9529-C4BA-47E6-89FA-710D48B69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4C617-DEFD-4B72-80EE-417332E3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E1FC5-7322-40BB-A09B-7AC6BBEF6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50CD-AAF8-42C4-A008-3118AFC2A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61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2621-04E7-4EE6-B74C-BD5AD875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32678-BF99-4B8A-9336-959BD66C0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8B3-3764-460E-961A-6EAA25621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DC6E-90B1-4980-BABF-699C6C2D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17FA-1428-4AF5-B842-774E8804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58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433BB6-2D42-470B-86F1-94CC7BAF4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FB9F2-D6CB-45A5-9C62-313D0C15F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EAE0D-9695-4B8E-9FDC-80306C411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FF676-A130-4844-A6A3-6AE88BCE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96B41-42E4-4855-AA44-C2BB37675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332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CEC3-7474-4620-BBF8-0F2CF2DC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CA44-0B6D-4C8B-8E66-416F7BBCB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5804A-0C1C-456B-BCDC-E11BF194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4353E-82DD-4E7F-9D9B-AA24ADF1D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67779-294C-469E-A3B9-4E3FC646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99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E044-E0B4-4789-8A26-977E0E2D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436EC-0FF5-4314-B46E-BB082A13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E0BF9-2968-4C7B-8EDC-299E51D8D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D6256-DCC2-49CB-99FC-FD634BC2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CF96C-94C4-414C-9477-FE7DF9E4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07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6B50-C880-4624-AE3B-B827C1F2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AC1F4-A9C8-48B5-A543-9B24F81BA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39B9B-9D22-4669-998F-9F987C4DE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094B7-D6EC-440D-BAE9-800E982B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98EC3-E21B-4741-8966-AA6D48B3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25684-5184-401F-BD17-6EF7139F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62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BDC4-C2FD-4E3C-B585-657AC4791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70FDA-AC4C-423B-BA69-900855421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0946E-0B01-4B40-80DD-7E20D1FFD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4E916-8BAE-4E9C-A022-01F6FE009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1F8FC-5584-45C6-BFA8-F70FAEA77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0F2C6-CE80-4271-A6EF-3A923469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A5569-1A5E-44C7-B5EA-9BFAABD2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128EC-31E0-4212-94FD-E421E00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4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A29A-8C7B-4306-8931-67A2FC1F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AFF4E-8AB4-4A9D-847A-9EA189ECA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F0586-C89D-4D88-8A67-4B070244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66EBE-C3FC-42E9-AE84-0D3976C4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24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BAD30-AD1F-4264-8C9F-80E2C7B2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FA27D-C9F1-4595-B222-F5DFA08D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88151-D958-4531-A95B-292D2610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13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62F1-9102-4FF5-87A0-5D913EDB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30022-97A3-4740-A89C-1340D8AC6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009BE-B891-4B0A-B527-793DA6A4F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5D5DF-DF12-40FA-A398-82BBBAA8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A3CB1-62E8-4482-8C5F-95F60BF9F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4969F-B5F1-4BB6-9B40-3F65ACD8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02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5042-AA7C-407F-92BA-D48559AF1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DFABEB-D83D-4FCB-B0D2-E4F75895A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1867F-9CB2-437B-8D11-5AAC8B069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387F7-87EF-49D3-B95D-4AAFF2B0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AE999-AD45-4F28-8E5A-B09E9D20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08526-36BB-457C-B2EE-6C7D747E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22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E6ADB-4A72-42BF-B8CF-8F0BF8497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EA0A5-E68F-4FE5-A887-5F49D8C03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AB9E2-5179-4147-9E48-BCA5B0A15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F8A96-352F-42CA-AB6E-81ACC86F14C6}" type="datetimeFigureOut">
              <a:rPr lang="en-GB" smtClean="0"/>
              <a:t>18/06/2020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B8D2E-E802-4287-97AB-D7B840CD0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9E04-0D60-4D4D-8FD1-99F1A226E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D45D8-73FC-4A78-866E-34A2FDE5B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hyperlink" Target="https://wheelofname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rgbClr val="00B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4EED0-AD2B-4744-9038-7613E3E6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FFFF00"/>
                </a:solidFill>
                <a:latin typeface="Curlz MT" panose="04040404050702020202" pitchFamily="82" charset="0"/>
              </a:rPr>
              <a:t>Mathletics Gold Certificate Prize Draw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EFD98-3D1C-4903-85CB-A6669E851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FFFFFF"/>
                </a:solidFill>
                <a:hlinkClick r:id="rId4"/>
              </a:rPr>
              <a:t>https://wheelofnames.com/</a:t>
            </a:r>
            <a:endParaRPr lang="en-GB" sz="2000" dirty="0">
              <a:solidFill>
                <a:srgbClr val="FFFFFF"/>
              </a:solidFill>
            </a:endParaRPr>
          </a:p>
          <a:p>
            <a:r>
              <a:rPr lang="en-GB" sz="2000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Collect  your  prize  in  school  the  day  of  the  book  drive  through!</a:t>
            </a:r>
          </a:p>
          <a:p>
            <a:endParaRPr lang="en-GB" sz="2000" dirty="0">
              <a:solidFill>
                <a:srgbClr val="FFFFFF"/>
              </a:solidFill>
            </a:endParaRPr>
          </a:p>
          <a:p>
            <a:endParaRPr lang="en-GB" sz="20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creen Recording 11">
            <a:hlinkClick r:id="" action="ppaction://media"/>
            <a:extLst>
              <a:ext uri="{FF2B5EF4-FFF2-40B4-BE49-F238E27FC236}">
                <a16:creationId xmlns:a16="http://schemas.microsoft.com/office/drawing/2014/main" id="{B5A789D3-58FB-41BB-98AD-61327517C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4536" y="115804"/>
            <a:ext cx="7375525" cy="63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24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Aharoni</vt:lpstr>
      <vt:lpstr>Arial</vt:lpstr>
      <vt:lpstr>Calibri</vt:lpstr>
      <vt:lpstr>Calibri Light</vt:lpstr>
      <vt:lpstr>Curlz MT</vt:lpstr>
      <vt:lpstr>Office Theme</vt:lpstr>
      <vt:lpstr>Mathletics Gold Certificate Prize Draw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Mathletics Gold Certificate Prize Draw</dc:title>
  <dc:creator>Niamh Treanor</dc:creator>
  <cp:lastModifiedBy>Niamh Treanor</cp:lastModifiedBy>
  <cp:revision>5</cp:revision>
  <dcterms:created xsi:type="dcterms:W3CDTF">2020-06-18T22:03:49Z</dcterms:created>
  <dcterms:modified xsi:type="dcterms:W3CDTF">2020-06-18T22:39:53Z</dcterms:modified>
</cp:coreProperties>
</file>