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953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6174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95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50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904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8893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34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795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309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98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242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EF5C-B984-48BE-A709-DD208F6DEB00}" type="datetimeFigureOut">
              <a:rPr lang="en-IE" smtClean="0"/>
              <a:t>03/06/2020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E4E3-F89E-4B5E-9D86-CB29BB45A59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31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british-birdsongs.uk/common-starli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ish-birdsongs.uk/blue-tit/" TargetMode="External"/><Relationship Id="rId5" Type="http://schemas.openxmlformats.org/officeDocument/2006/relationships/hyperlink" Target="https://www.british-birdsongs.uk/european-robin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british-birdsongs.uk/hooded-cro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ish-birdsongs.uk/carrion-crow/" TargetMode="External"/><Relationship Id="rId5" Type="http://schemas.openxmlformats.org/officeDocument/2006/relationships/hyperlink" Target="https://www.british-birdsongs.uk/common-magpie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british-birdsongs.uk/eurasian-great-t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ish-birdsongs.uk/goldfinch/" TargetMode="External"/><Relationship Id="rId5" Type="http://schemas.openxmlformats.org/officeDocument/2006/relationships/hyperlink" Target="https://www.british-birdsongs.uk/wren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british-birdsongs.uk/common-cucko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ish-birdsongs.uk/jay/" TargetMode="External"/><Relationship Id="rId5" Type="http://schemas.openxmlformats.org/officeDocument/2006/relationships/hyperlink" Target="https://www.british-birdsongs.uk/barn-swallow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british-birdsongs.uk/song-thrush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ish-birdsongs.uk/grey-heron/" TargetMode="External"/><Relationship Id="rId5" Type="http://schemas.openxmlformats.org/officeDocument/2006/relationships/hyperlink" Target="https://www.british-birdsongs.uk/common-buzzard/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british-birdsongs.uk/common-wood-pige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www.british-birdsongs.uk/common-blackbird/" TargetMode="External"/><Relationship Id="rId4" Type="http://schemas.openxmlformats.org/officeDocument/2006/relationships/hyperlink" Target="https://www.british-birdsongs.uk/house-sparro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Birds in our Townland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By Ruth-Alice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98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5" y="4941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7647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Robin</a:t>
            </a:r>
            <a:r>
              <a:rPr lang="en-IE" dirty="0" smtClean="0"/>
              <a:t> : I see this in my garden almost every day. They </a:t>
            </a:r>
            <a:r>
              <a:rPr lang="en-IE" dirty="0"/>
              <a:t>a</a:t>
            </a:r>
            <a:r>
              <a:rPr lang="en-IE" dirty="0" smtClean="0"/>
              <a:t>re different sizes, some look bigger than others. They sound like this: </a:t>
            </a:r>
            <a:r>
              <a:rPr lang="en-IE" dirty="0" smtClean="0">
                <a:hlinkClick r:id="rId5"/>
              </a:rPr>
              <a:t>https://www.british-birdsongs.uk/european-robin/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806415" y="3140968"/>
            <a:ext cx="4053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Blue Tit</a:t>
            </a:r>
            <a:r>
              <a:rPr lang="en-IE" dirty="0" smtClean="0"/>
              <a:t>: this hops about, it comes to feeders in Granny’s house, they nest in holes in trees but might nest in </a:t>
            </a:r>
            <a:r>
              <a:rPr lang="en-IE" dirty="0" smtClean="0"/>
              <a:t>a </a:t>
            </a:r>
            <a:r>
              <a:rPr lang="en-IE" dirty="0" smtClean="0"/>
              <a:t>letter box or lampposts. </a:t>
            </a:r>
            <a:r>
              <a:rPr lang="en-IE" dirty="0" smtClean="0">
                <a:hlinkClick r:id="rId6"/>
              </a:rPr>
              <a:t>https://www.british-birdsongs.uk/blue-tit/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94116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Starling</a:t>
            </a:r>
            <a:r>
              <a:rPr lang="en-IE" dirty="0" smtClean="0"/>
              <a:t>: These make a sound like a bomb falling and like chattering teeth. They sit on telephone wires: </a:t>
            </a:r>
            <a:r>
              <a:rPr lang="en-IE" dirty="0" smtClean="0">
                <a:hlinkClick r:id="rId7"/>
              </a:rPr>
              <a:t>https://www.british-birdsongs.uk/common-starling/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55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276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7" y="4592076"/>
            <a:ext cx="2346784" cy="156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9269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M</a:t>
            </a:r>
            <a:r>
              <a:rPr lang="en-IE" b="1" dirty="0" smtClean="0"/>
              <a:t>agpie</a:t>
            </a:r>
            <a:r>
              <a:rPr lang="en-IE" dirty="0" smtClean="0"/>
              <a:t>; they are known for liking shiny stuff, they and are noisy animals they are a bit like crows apart from the whiteness. </a:t>
            </a:r>
            <a:r>
              <a:rPr lang="en-IE" dirty="0">
                <a:hlinkClick r:id="rId5"/>
              </a:rPr>
              <a:t>https://www.british-birdsongs.uk/common-magpie/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939312" y="254816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Crow</a:t>
            </a:r>
            <a:r>
              <a:rPr lang="en-IE" dirty="0" smtClean="0"/>
              <a:t>; they are very noisy  birds, and like to snatch food that you put out for them. They are clever birds. They eat dead animals. </a:t>
            </a:r>
            <a:r>
              <a:rPr lang="en-IE" dirty="0" smtClean="0">
                <a:hlinkClick r:id="rId6"/>
              </a:rPr>
              <a:t>https</a:t>
            </a:r>
            <a:r>
              <a:rPr lang="en-IE" dirty="0">
                <a:hlinkClick r:id="rId6"/>
              </a:rPr>
              <a:t>://www.british-birdsongs.uk/carrion-crow/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2948994" y="4945792"/>
            <a:ext cx="479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Hooded crow; </a:t>
            </a:r>
            <a:r>
              <a:rPr lang="en-IE" dirty="0" smtClean="0"/>
              <a:t>scares off other smaller birds, and is like crows but has grey like a hood </a:t>
            </a:r>
            <a:r>
              <a:rPr lang="en-IE" dirty="0" smtClean="0"/>
              <a:t>which </a:t>
            </a:r>
            <a:r>
              <a:rPr lang="en-IE" dirty="0" smtClean="0"/>
              <a:t>gives it it’s name. </a:t>
            </a:r>
            <a:r>
              <a:rPr lang="en-IE" dirty="0">
                <a:hlinkClick r:id="rId7"/>
              </a:rPr>
              <a:t>https://www.british-birdsongs.uk/hooded-crow/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11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" y="4326693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046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Wren: </a:t>
            </a:r>
            <a:r>
              <a:rPr lang="en-IE" dirty="0" smtClean="0"/>
              <a:t>Has a sticky up tail. People call it Jenny Wren. </a:t>
            </a:r>
            <a:r>
              <a:rPr lang="en-IE" dirty="0">
                <a:hlinkClick r:id="rId5"/>
              </a:rPr>
              <a:t>https://www.british-birdsongs.uk/wren/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965676" y="2636912"/>
            <a:ext cx="339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Goldfinch</a:t>
            </a:r>
            <a:r>
              <a:rPr lang="en-IE" dirty="0" smtClean="0"/>
              <a:t>: sounds a bit like a Great </a:t>
            </a:r>
            <a:r>
              <a:rPr lang="en-IE" dirty="0"/>
              <a:t>T</a:t>
            </a:r>
            <a:r>
              <a:rPr lang="en-IE" dirty="0" smtClean="0"/>
              <a:t>it but adds a machine gun sound. </a:t>
            </a:r>
            <a:r>
              <a:rPr lang="en-IE" dirty="0">
                <a:hlinkClick r:id="rId6"/>
              </a:rPr>
              <a:t>https://www.british-birdsongs.uk/goldfinch/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326693"/>
            <a:ext cx="2792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Great Tit</a:t>
            </a:r>
            <a:r>
              <a:rPr lang="en-IE" dirty="0" smtClean="0"/>
              <a:t>: their song sounds like a rusty gate squeaking 3 times</a:t>
            </a:r>
            <a:r>
              <a:rPr lang="en-IE" dirty="0" smtClean="0"/>
              <a:t>. </a:t>
            </a:r>
            <a:r>
              <a:rPr lang="en-IE" dirty="0">
                <a:hlinkClick r:id="rId7"/>
              </a:rPr>
              <a:t>https://www.british-birdsongs.uk/eurasian-great-tit/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wallow - BirdWatch Ir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6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971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2068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Swallow:</a:t>
            </a:r>
            <a:r>
              <a:rPr lang="en-IE" dirty="0" smtClean="0"/>
              <a:t> they build their nests on the side of </a:t>
            </a:r>
            <a:r>
              <a:rPr lang="en-IE" dirty="0" smtClean="0"/>
              <a:t>houses. </a:t>
            </a:r>
            <a:r>
              <a:rPr lang="en-IE" dirty="0">
                <a:hlinkClick r:id="rId5"/>
              </a:rPr>
              <a:t>https://www.british-birdsongs.uk/barn-swallow/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1409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Jay</a:t>
            </a:r>
            <a:r>
              <a:rPr lang="en-IE" dirty="0" smtClean="0"/>
              <a:t>: a member of the crow family. They eat acorns and nuts. </a:t>
            </a:r>
            <a:r>
              <a:rPr lang="en-IE" dirty="0">
                <a:hlinkClick r:id="rId6"/>
              </a:rPr>
              <a:t>https://www.british-birdsongs.uk/jay/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01317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Cuckoo</a:t>
            </a:r>
            <a:r>
              <a:rPr lang="en-IE" dirty="0" smtClean="0"/>
              <a:t>: we heard this on Granda’s farm, but we didn’t see it. It lays its eggs in other bird’s nests. </a:t>
            </a:r>
            <a:r>
              <a:rPr lang="en-IE" dirty="0">
                <a:hlinkClick r:id="rId7"/>
              </a:rPr>
              <a:t>https://www.british-birdsongs.uk/common-cuckoo/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9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7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52662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493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5667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Buzzard</a:t>
            </a:r>
            <a:r>
              <a:rPr lang="en-IE" dirty="0" smtClean="0"/>
              <a:t>: we saw these close to </a:t>
            </a:r>
            <a:r>
              <a:rPr lang="en-IE" dirty="0" err="1" smtClean="0"/>
              <a:t>Dromintee</a:t>
            </a:r>
            <a:r>
              <a:rPr lang="en-IE" dirty="0" smtClean="0"/>
              <a:t> school and on the bog road</a:t>
            </a:r>
            <a:r>
              <a:rPr lang="en-IE" dirty="0" smtClean="0"/>
              <a:t>. </a:t>
            </a:r>
            <a:r>
              <a:rPr lang="en-IE" dirty="0">
                <a:hlinkClick r:id="rId5"/>
              </a:rPr>
              <a:t>https://www.british-birdsongs.uk/common-buzzard/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1968302" y="2780928"/>
            <a:ext cx="397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Heron</a:t>
            </a:r>
            <a:r>
              <a:rPr lang="en-IE" dirty="0" smtClean="0"/>
              <a:t>: lives in the river in </a:t>
            </a:r>
            <a:r>
              <a:rPr lang="en-IE" dirty="0" err="1" smtClean="0"/>
              <a:t>Forkhill</a:t>
            </a:r>
            <a:r>
              <a:rPr lang="en-IE" dirty="0" smtClean="0"/>
              <a:t>. It ducks its head into the water to catch fish. </a:t>
            </a:r>
            <a:r>
              <a:rPr lang="en-IE" dirty="0">
                <a:hlinkClick r:id="rId6"/>
              </a:rPr>
              <a:t>https://www.british-birdsongs.uk/grey-heron/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01396" y="501317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Song Thrush</a:t>
            </a:r>
            <a:r>
              <a:rPr lang="en-IE" dirty="0" smtClean="0"/>
              <a:t>: does lots of different </a:t>
            </a:r>
            <a:r>
              <a:rPr lang="en-IE" dirty="0" smtClean="0"/>
              <a:t>sounds. </a:t>
            </a:r>
            <a:r>
              <a:rPr lang="en-IE" smtClean="0"/>
              <a:t>It eats snails </a:t>
            </a:r>
            <a:r>
              <a:rPr lang="en-IE" dirty="0" smtClean="0"/>
              <a:t>by breaking the shells on rocks. </a:t>
            </a:r>
            <a:r>
              <a:rPr lang="en-IE" dirty="0" smtClean="0">
                <a:hlinkClick r:id="rId7"/>
              </a:rPr>
              <a:t>https</a:t>
            </a:r>
            <a:r>
              <a:rPr lang="en-IE" dirty="0">
                <a:hlinkClick r:id="rId7"/>
              </a:rPr>
              <a:t>://www.british-birdsongs.uk/song-thrush/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94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620688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Sparrow</a:t>
            </a:r>
            <a:r>
              <a:rPr lang="en-IE" dirty="0" smtClean="0"/>
              <a:t>: they build nests on houses on the gables, they are scared of crows</a:t>
            </a:r>
            <a:r>
              <a:rPr lang="en-IE" dirty="0" smtClean="0"/>
              <a:t>. </a:t>
            </a:r>
            <a:r>
              <a:rPr lang="en-IE" dirty="0">
                <a:hlinkClick r:id="rId4"/>
              </a:rPr>
              <a:t>https://www.british-birdsongs.uk/house-sparrow/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7089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Blackbird</a:t>
            </a:r>
            <a:r>
              <a:rPr lang="en-IE" dirty="0" smtClean="0"/>
              <a:t>: only the boy is black. They eat insects, worms and berries. </a:t>
            </a:r>
            <a:r>
              <a:rPr lang="en-IE" dirty="0">
                <a:hlinkClick r:id="rId5"/>
              </a:rPr>
              <a:t>https://www.british-birdsongs.uk/common-blackbird/</a:t>
            </a:r>
            <a:endParaRPr lang="en-I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61413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Wood Pigeon</a:t>
            </a:r>
            <a:r>
              <a:rPr lang="en-IE" dirty="0" smtClean="0"/>
              <a:t>: you might mistake  its call for an owl’s call.  Daddy says it reminds him of WWII aeroplanes because of the stripes. </a:t>
            </a:r>
            <a:r>
              <a:rPr lang="en-IE" dirty="0">
                <a:hlinkClick r:id="rId7"/>
              </a:rPr>
              <a:t>https://www.british-birdsongs.uk/common-wood-pigeon/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65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290611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/>
              <a:t>This recording was taken in our local area, see how many birds you can recognise.</a:t>
            </a:r>
            <a:endParaRPr lang="en-IE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031193"/>
              </p:ext>
            </p:extLst>
          </p:nvPr>
        </p:nvGraphicFramePr>
        <p:xfrm>
          <a:off x="2977840" y="2996952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2108520" imgH="685800" progId="Package">
                  <p:embed/>
                </p:oleObj>
              </mc:Choice>
              <mc:Fallback>
                <p:oleObj name="Packager Shell Object" showAsIcon="1" r:id="rId3" imgW="2108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7840" y="2996952"/>
                        <a:ext cx="210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9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464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Package</vt:lpstr>
      <vt:lpstr>Birds in our Townland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Birds</dc:title>
  <dc:creator>shaun</dc:creator>
  <cp:lastModifiedBy>shaun</cp:lastModifiedBy>
  <cp:revision>18</cp:revision>
  <dcterms:created xsi:type="dcterms:W3CDTF">2020-05-28T10:35:35Z</dcterms:created>
  <dcterms:modified xsi:type="dcterms:W3CDTF">2020-06-03T12:34:02Z</dcterms:modified>
</cp:coreProperties>
</file>